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F7F6D-17A1-429D-B420-BF00E82EA303}" v="3" dt="2024-07-16T15:27:55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ey Hogsett" userId="df30c5e8-9266-45e9-892e-6f7678b1b422" providerId="ADAL" clId="{A8EF7F6D-17A1-429D-B420-BF00E82EA303}"/>
    <pc:docChg chg="addSld delSld modSld">
      <pc:chgData name="Tracey Hogsett" userId="df30c5e8-9266-45e9-892e-6f7678b1b422" providerId="ADAL" clId="{A8EF7F6D-17A1-429D-B420-BF00E82EA303}" dt="2024-07-16T15:27:55.930" v="3"/>
      <pc:docMkLst>
        <pc:docMk/>
      </pc:docMkLst>
      <pc:sldChg chg="del">
        <pc:chgData name="Tracey Hogsett" userId="df30c5e8-9266-45e9-892e-6f7678b1b422" providerId="ADAL" clId="{A8EF7F6D-17A1-429D-B420-BF00E82EA303}" dt="2024-07-16T15:27:14.393" v="1" actId="47"/>
        <pc:sldMkLst>
          <pc:docMk/>
          <pc:sldMk cId="2590746898" sldId="256"/>
        </pc:sldMkLst>
      </pc:sldChg>
      <pc:sldChg chg="add setBg">
        <pc:chgData name="Tracey Hogsett" userId="df30c5e8-9266-45e9-892e-6f7678b1b422" providerId="ADAL" clId="{A8EF7F6D-17A1-429D-B420-BF00E82EA303}" dt="2024-07-16T15:27:12.454" v="0"/>
        <pc:sldMkLst>
          <pc:docMk/>
          <pc:sldMk cId="0" sldId="257"/>
        </pc:sldMkLst>
      </pc:sldChg>
      <pc:sldChg chg="add">
        <pc:chgData name="Tracey Hogsett" userId="df30c5e8-9266-45e9-892e-6f7678b1b422" providerId="ADAL" clId="{A8EF7F6D-17A1-429D-B420-BF00E82EA303}" dt="2024-07-16T15:27:55.930" v="3"/>
        <pc:sldMkLst>
          <pc:docMk/>
          <pc:sldMk cId="3665952773" sldId="274"/>
        </pc:sldMkLst>
      </pc:sldChg>
      <pc:sldChg chg="add setBg">
        <pc:chgData name="Tracey Hogsett" userId="df30c5e8-9266-45e9-892e-6f7678b1b422" providerId="ADAL" clId="{A8EF7F6D-17A1-429D-B420-BF00E82EA303}" dt="2024-07-16T15:27:35.851" v="2"/>
        <pc:sldMkLst>
          <pc:docMk/>
          <pc:sldMk cId="3230104141" sldId="275"/>
        </pc:sldMkLst>
      </pc:sldChg>
      <pc:sldChg chg="add setBg">
        <pc:chgData name="Tracey Hogsett" userId="df30c5e8-9266-45e9-892e-6f7678b1b422" providerId="ADAL" clId="{A8EF7F6D-17A1-429D-B420-BF00E82EA303}" dt="2024-07-16T15:27:35.851" v="2"/>
        <pc:sldMkLst>
          <pc:docMk/>
          <pc:sldMk cId="3808524335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B22C-DC88-742C-688E-02A41A451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75625-ABE8-C35E-F422-A1472C957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7411D-9F61-CFA5-BBD4-01EF1AE4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F4C4-AB6B-619F-D7EE-7F59A1D6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FE88C-E425-2373-A4DB-A26AF96C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8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B00B-5843-75F2-A7C6-702510D0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A4804-EA24-5864-31FE-138EDBBB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8B31F-912B-160B-D5F7-1A48567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BF4E0-DFFB-994A-054E-9E3677D1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616FF-7FA8-4D44-D3EB-7BE25C6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72AF7-4156-F4E0-307B-A60584204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0ACF1-BCBD-4F6F-42DE-EA2B49DB8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57DE6-9B86-8040-4AC0-F82D4339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1220C-7B68-829C-A8B1-71CB69CD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765D8-8EB1-2921-6397-55D9E9BC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CA9B-BE08-7243-8E0C-A4CF14D2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823D-9DDD-431C-22C6-02F282B2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CA72B-BCCA-199A-22BA-E8962650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B51BF-CB55-29C5-C854-D6B3F769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4EE30-8D95-95F0-527D-14343025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0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EEFF-ED88-567B-AEB2-AEA20792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FA58C-CD54-DD5F-9D55-F22C886FE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5DD55-D307-AEA3-857E-9B7A9A06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80DAD-DD79-11AF-B20F-0DDC2F1A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48278-1348-9D60-1D51-63B339FB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20E0-D825-09AA-AA91-75B713F1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98B85-DC95-CC04-8B46-FE18DAB7E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795F5-BFAA-1FE0-D928-D1D01C3B2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00E5A-44B2-9E06-A161-551390AB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90CAD-2FCD-5D31-8CAF-1B72D70B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3758-A3A1-A186-DAE6-5B952544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FBD5-EF8D-C7C9-BCC5-891BF5DE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C6EAB-4A71-9E78-61EF-373AAD1D4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4F22B-A87C-2059-9319-9D7E5BE8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D7A8B-2E7F-35BA-7FA8-D5B0ABE8B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B3DE69-EFE1-C992-DBE7-8CA846237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06FD2E-F65C-7589-17B5-799AC748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E51AB-88AC-C4CE-FC98-208D981C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E3C3A-6B8B-28FC-8526-DABC3CE3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1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7184-3B83-1924-634B-C4472223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2559A-7EBA-7812-6052-7BE2F151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CB85E-9EFE-504C-BCCC-F811D834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796D9-554A-03AD-F969-D866081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7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F6A8C-E89D-4C1C-1727-075C54B5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BA1DD-A394-0F75-47B9-C4564EC7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0EC96-A58C-9033-CCEF-442A2B86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71D7-0260-E847-5D4A-08FA1876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E789-130E-C78E-1707-9D73D2EC8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2455C-507C-8F88-73B3-2023E8CA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31FE-AE12-C929-2B43-919FA6E4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9D527-1A83-80DE-575B-855BC699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F4497-31B4-E92B-B91F-61849DB2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7BD6-816B-2855-DC49-952B6BA2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C558C-F408-EBF3-E544-6C36EA567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A1273-3CA0-C314-D9F9-8FA7D00E7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64D60-C46D-2802-7B78-8620DF48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A3989-E02A-CB34-B9E7-9B10F597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3EE0-F0B9-883E-1CAB-9E8889E0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6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1BAFC-4C60-F5CA-4069-78063B03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A847F-4938-00EE-C96C-F7BB1DC20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B0101-587C-87A8-FF6A-9AF9E3D76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661636-67D1-4BDC-BF01-BD27CF1F4AD8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4AE-F340-91C7-A610-6E1B37681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43CBF-DF38-92D7-50FE-C0D5ADC22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D23DB-25BD-493E-AEB3-023D075D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828800" y="1295401"/>
            <a:ext cx="9539144" cy="5808395"/>
          </a:xfrm>
          <a:custGeom>
            <a:avLst/>
            <a:gdLst/>
            <a:ahLst/>
            <a:cxnLst/>
            <a:rect l="l" t="t" r="r" b="b"/>
            <a:pathLst>
              <a:path w="8895869" h="7558917">
                <a:moveTo>
                  <a:pt x="0" y="0"/>
                </a:moveTo>
                <a:lnTo>
                  <a:pt x="8895868" y="0"/>
                </a:lnTo>
                <a:lnTo>
                  <a:pt x="8895868" y="7558917"/>
                </a:lnTo>
                <a:lnTo>
                  <a:pt x="0" y="7558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A3D6A-CB64-9C71-A9B7-C2D88CB18FB3}"/>
              </a:ext>
            </a:extLst>
          </p:cNvPr>
          <p:cNvSpPr/>
          <p:nvPr/>
        </p:nvSpPr>
        <p:spPr>
          <a:xfrm>
            <a:off x="9499612" y="2611521"/>
            <a:ext cx="2484656" cy="172354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Slideshow</a:t>
            </a:r>
          </a:p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by </a:t>
            </a:r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Annissa</a:t>
            </a:r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Desamour</a:t>
            </a:r>
            <a:endParaRPr lang="en-US" sz="36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6A51D62C-CD86-2C21-750D-CBAC3BD25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" y="1623888"/>
            <a:ext cx="3005472" cy="295071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1126012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2743200" y="-102642"/>
            <a:ext cx="7855634" cy="211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chemeClr val="bg1"/>
                </a:solidFill>
                <a:latin typeface="Broadway" panose="04040905080B02020502" pitchFamily="82" charset="0"/>
              </a:rPr>
              <a:t>Williams Middle </a:t>
            </a:r>
            <a:r>
              <a:rPr lang="en-US" sz="6134">
                <a:latin typeface="Broadway" panose="04040905080B02020502" pitchFamily="82" charset="0"/>
              </a:rPr>
              <a:t>Magnet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34F43F-4BAB-A944-753C-A31D8EB5DF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-4394200"/>
          <a:ext cx="11887200" cy="138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95599" imgH="7025197" progId="Word.Document.12">
                  <p:embed/>
                </p:oleObj>
              </mc:Choice>
              <mc:Fallback>
                <p:oleObj name="Document" r:id="rId2" imgW="8295599" imgH="7025197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34F43F-4BAB-A944-753C-A31D8EB5D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800" y="-4394200"/>
                        <a:ext cx="11887200" cy="138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8331200" y="-7730"/>
            <a:ext cx="4229793" cy="1006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1E4C82"/>
                </a:solidFill>
                <a:latin typeface="Bukhari Script"/>
              </a:rPr>
              <a:t>Video #5</a:t>
            </a:r>
          </a:p>
        </p:txBody>
      </p:sp>
    </p:spTree>
    <p:extLst>
      <p:ext uri="{BB962C8B-B14F-4D97-AF65-F5344CB8AC3E}">
        <p14:creationId xmlns:p14="http://schemas.microsoft.com/office/powerpoint/2010/main" val="32301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825360" y="-685800"/>
            <a:ext cx="2879313" cy="27432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335709" y="444601"/>
            <a:ext cx="1389571" cy="960067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6787" y="0"/>
            <a:ext cx="2123133" cy="98436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SLAM 2024 updated by Prityush">
            <a:hlinkClick r:id="" action="ppaction://media"/>
            <a:extLst>
              <a:ext uri="{FF2B5EF4-FFF2-40B4-BE49-F238E27FC236}">
                <a16:creationId xmlns:a16="http://schemas.microsoft.com/office/drawing/2014/main" id="{C43C256E-B42A-0E4E-AE7A-1F83B8728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0396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Widescreen</PresentationFormat>
  <Paragraphs>5</Paragraphs>
  <Slides>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Broadway</vt:lpstr>
      <vt:lpstr>Bukhari Script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Hogsett</dc:creator>
  <cp:lastModifiedBy>Tracey Hogsett</cp:lastModifiedBy>
  <cp:revision>1</cp:revision>
  <dcterms:created xsi:type="dcterms:W3CDTF">2024-07-16T15:26:04Z</dcterms:created>
  <dcterms:modified xsi:type="dcterms:W3CDTF">2024-07-16T15:27:56Z</dcterms:modified>
</cp:coreProperties>
</file>